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36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52" r:id="rId15"/>
    <p:sldId id="364" r:id="rId16"/>
    <p:sldId id="362" r:id="rId17"/>
    <p:sldId id="361" r:id="rId18"/>
    <p:sldId id="360" r:id="rId19"/>
    <p:sldId id="358" r:id="rId20"/>
    <p:sldId id="363" r:id="rId21"/>
    <p:sldId id="366" r:id="rId22"/>
    <p:sldId id="367" r:id="rId23"/>
    <p:sldId id="343" r:id="rId24"/>
    <p:sldId id="350" r:id="rId25"/>
    <p:sldId id="353" r:id="rId26"/>
    <p:sldId id="337" r:id="rId27"/>
    <p:sldId id="348" r:id="rId28"/>
    <p:sldId id="338" r:id="rId29"/>
    <p:sldId id="347" r:id="rId30"/>
    <p:sldId id="339" r:id="rId31"/>
    <p:sldId id="345" r:id="rId32"/>
    <p:sldId id="346" r:id="rId33"/>
    <p:sldId id="340" r:id="rId34"/>
    <p:sldId id="344" r:id="rId35"/>
    <p:sldId id="341" r:id="rId36"/>
    <p:sldId id="342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A857A-D3B1-4F5F-8824-5A0996E37F9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8BCA43B-70C6-4937-9E21-8A7D00B6BE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TW" b="1" dirty="0">
              <a:latin typeface="+mj-lt"/>
              <a:ea typeface="+mj-ea"/>
              <a:cs typeface="+mj-cs"/>
            </a:rPr>
            <a:t>Linear Phase FIR (designed using window function)</a:t>
          </a:r>
          <a:endParaRPr lang="en-US" b="1" dirty="0"/>
        </a:p>
      </dgm:t>
    </dgm:pt>
    <dgm:pt modelId="{CC338EDF-0070-4B99-97F3-ED63DCA7D6BD}" type="parTrans" cxnId="{AAFCF0B9-878E-4F86-9198-1084145434EE}">
      <dgm:prSet/>
      <dgm:spPr/>
      <dgm:t>
        <a:bodyPr/>
        <a:lstStyle/>
        <a:p>
          <a:endParaRPr lang="en-US"/>
        </a:p>
      </dgm:t>
    </dgm:pt>
    <dgm:pt modelId="{F013E496-98C4-4C4C-B6C6-DD5CA8BF7453}" type="sibTrans" cxnId="{AAFCF0B9-878E-4F86-9198-1084145434EE}">
      <dgm:prSet/>
      <dgm:spPr/>
      <dgm:t>
        <a:bodyPr/>
        <a:lstStyle/>
        <a:p>
          <a:endParaRPr lang="en-US"/>
        </a:p>
      </dgm:t>
    </dgm:pt>
    <dgm:pt modelId="{17BBA622-BF17-48DD-9575-261658BA43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TW" b="1" dirty="0">
              <a:latin typeface="+mj-lt"/>
              <a:ea typeface="+mj-ea"/>
              <a:cs typeface="+mj-cs"/>
            </a:rPr>
            <a:t>Source Code</a:t>
          </a:r>
          <a:endParaRPr lang="en-US" b="1" dirty="0"/>
        </a:p>
      </dgm:t>
    </dgm:pt>
    <dgm:pt modelId="{52B4965B-C786-42A6-A1E7-53A649D2B311}" type="parTrans" cxnId="{2DAA3AAD-5561-4391-A3B0-50F514DF2914}">
      <dgm:prSet/>
      <dgm:spPr/>
      <dgm:t>
        <a:bodyPr/>
        <a:lstStyle/>
        <a:p>
          <a:endParaRPr lang="en-US"/>
        </a:p>
      </dgm:t>
    </dgm:pt>
    <dgm:pt modelId="{37710256-B24C-4388-AC5C-D7555F209B17}" type="sibTrans" cxnId="{2DAA3AAD-5561-4391-A3B0-50F514DF2914}">
      <dgm:prSet/>
      <dgm:spPr/>
      <dgm:t>
        <a:bodyPr/>
        <a:lstStyle/>
        <a:p>
          <a:endParaRPr lang="en-US"/>
        </a:p>
      </dgm:t>
    </dgm:pt>
    <dgm:pt modelId="{FA532DD4-3921-4677-8025-CA4E771228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TW" b="1" dirty="0">
              <a:latin typeface="+mj-lt"/>
              <a:ea typeface="+mj-ea"/>
              <a:cs typeface="+mj-cs"/>
            </a:rPr>
            <a:t>Original audio file</a:t>
          </a:r>
          <a:endParaRPr lang="en-US" b="1" dirty="0"/>
        </a:p>
      </dgm:t>
    </dgm:pt>
    <dgm:pt modelId="{566F0911-4E24-4993-A83F-E16E49824128}" type="parTrans" cxnId="{39797225-A4D3-4D06-AEAD-0D1020308B0C}">
      <dgm:prSet/>
      <dgm:spPr/>
      <dgm:t>
        <a:bodyPr/>
        <a:lstStyle/>
        <a:p>
          <a:endParaRPr lang="en-US"/>
        </a:p>
      </dgm:t>
    </dgm:pt>
    <dgm:pt modelId="{7466C769-C1AE-47D8-B942-760F9FA26A10}" type="sibTrans" cxnId="{39797225-A4D3-4D06-AEAD-0D1020308B0C}">
      <dgm:prSet/>
      <dgm:spPr/>
      <dgm:t>
        <a:bodyPr/>
        <a:lstStyle/>
        <a:p>
          <a:endParaRPr lang="en-US"/>
        </a:p>
      </dgm:t>
    </dgm:pt>
    <dgm:pt modelId="{2050EF8D-D0B2-4888-9E45-1174AAE3E0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TW" b="1" dirty="0">
              <a:latin typeface="+mj-lt"/>
            </a:rPr>
            <a:t>Audio File after Equalizer</a:t>
          </a:r>
          <a:endParaRPr lang="en-US" b="1" dirty="0">
            <a:latin typeface="+mj-lt"/>
          </a:endParaRPr>
        </a:p>
      </dgm:t>
    </dgm:pt>
    <dgm:pt modelId="{131CF7EB-BEE6-40F8-96AF-D6FDCBE9CEF1}" type="parTrans" cxnId="{FEA56D23-042C-48A4-A782-FF1436B76C3B}">
      <dgm:prSet/>
      <dgm:spPr/>
      <dgm:t>
        <a:bodyPr/>
        <a:lstStyle/>
        <a:p>
          <a:endParaRPr lang="en-US"/>
        </a:p>
      </dgm:t>
    </dgm:pt>
    <dgm:pt modelId="{6291CD61-7D46-4855-AB48-7F43681B264E}" type="sibTrans" cxnId="{FEA56D23-042C-48A4-A782-FF1436B76C3B}">
      <dgm:prSet/>
      <dgm:spPr/>
      <dgm:t>
        <a:bodyPr/>
        <a:lstStyle/>
        <a:p>
          <a:endParaRPr lang="en-US"/>
        </a:p>
      </dgm:t>
    </dgm:pt>
    <dgm:pt modelId="{934A93CD-E73A-49A2-9427-807C9F4C7ED8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ü"/>
          </a:pPr>
          <a:r>
            <a:rPr lang="en-US" b="1" dirty="0">
              <a:latin typeface="+mj-lt"/>
            </a:rPr>
            <a:t>My Filter</a:t>
          </a:r>
        </a:p>
      </dgm:t>
    </dgm:pt>
    <dgm:pt modelId="{A0EF9265-369A-4503-B6D0-EE80A765EB8F}" type="parTrans" cxnId="{2A69D12D-FCDF-4009-AA8C-1C8EEDA527C0}">
      <dgm:prSet/>
      <dgm:spPr/>
      <dgm:t>
        <a:bodyPr/>
        <a:lstStyle/>
        <a:p>
          <a:endParaRPr lang="zh-TW" altLang="en-US"/>
        </a:p>
      </dgm:t>
    </dgm:pt>
    <dgm:pt modelId="{33AEEF69-B18C-4763-9E31-BE5AFAE267A2}" type="sibTrans" cxnId="{2A69D12D-FCDF-4009-AA8C-1C8EEDA527C0}">
      <dgm:prSet/>
      <dgm:spPr/>
      <dgm:t>
        <a:bodyPr/>
        <a:lstStyle/>
        <a:p>
          <a:endParaRPr lang="zh-TW" altLang="en-US"/>
        </a:p>
      </dgm:t>
    </dgm:pt>
    <dgm:pt modelId="{979FE20C-BFC2-41BF-91AC-7EC3B6FD1334}">
      <dgm:prSet/>
      <dgm:spPr/>
      <dgm:t>
        <a:bodyPr/>
        <a:lstStyle/>
        <a:p>
          <a:pPr>
            <a:lnSpc>
              <a:spcPct val="100000"/>
            </a:lnSpc>
            <a:buFont typeface="+mj-lt"/>
            <a:buAutoNum type="arabicPeriod"/>
          </a:pPr>
          <a:r>
            <a:rPr lang="en-US" b="1" dirty="0">
              <a:latin typeface="+mj-lt"/>
            </a:rPr>
            <a:t>GUI Interface</a:t>
          </a:r>
        </a:p>
      </dgm:t>
    </dgm:pt>
    <dgm:pt modelId="{3F02994E-A5BC-4F85-968F-544FE1358BFD}" type="parTrans" cxnId="{2AAD57B6-1329-4F04-BBD9-E055ABFEDDAD}">
      <dgm:prSet/>
      <dgm:spPr/>
      <dgm:t>
        <a:bodyPr/>
        <a:lstStyle/>
        <a:p>
          <a:endParaRPr lang="zh-TW" altLang="en-US"/>
        </a:p>
      </dgm:t>
    </dgm:pt>
    <dgm:pt modelId="{92BA1741-3049-468B-BA61-06B22284B29F}" type="sibTrans" cxnId="{2AAD57B6-1329-4F04-BBD9-E055ABFEDDAD}">
      <dgm:prSet/>
      <dgm:spPr/>
      <dgm:t>
        <a:bodyPr/>
        <a:lstStyle/>
        <a:p>
          <a:endParaRPr lang="zh-TW" altLang="en-US"/>
        </a:p>
      </dgm:t>
    </dgm:pt>
    <dgm:pt modelId="{164104E1-D617-46E9-A6D5-DDA854167953}" type="pres">
      <dgm:prSet presAssocID="{55BA857A-D3B1-4F5F-8824-5A0996E37F9F}" presName="root" presStyleCnt="0">
        <dgm:presLayoutVars>
          <dgm:dir/>
          <dgm:resizeHandles val="exact"/>
        </dgm:presLayoutVars>
      </dgm:prSet>
      <dgm:spPr/>
    </dgm:pt>
    <dgm:pt modelId="{D1A7B020-BC99-43E0-9705-097517C89EB2}" type="pres">
      <dgm:prSet presAssocID="{D8BCA43B-70C6-4937-9E21-8A7D00B6BE25}" presName="compNode" presStyleCnt="0"/>
      <dgm:spPr/>
    </dgm:pt>
    <dgm:pt modelId="{EDBDD1BF-7E08-4AFA-90A0-F64EE9A7F361}" type="pres">
      <dgm:prSet presAssocID="{D8BCA43B-70C6-4937-9E21-8A7D00B6BE25}" presName="bgRect" presStyleLbl="bgShp" presStyleIdx="0" presStyleCnt="4"/>
      <dgm:spPr/>
    </dgm:pt>
    <dgm:pt modelId="{ABFB3E52-9527-4B94-9682-7143BA593D01}" type="pres">
      <dgm:prSet presAssocID="{D8BCA43B-70C6-4937-9E21-8A7D00B6BE25}" presName="iconRect" presStyleLbl="node1" presStyleIdx="0" presStyleCnt="4" custLinFactNeighborX="-2633" custLinFactNeighborY="-1180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語音"/>
        </a:ext>
      </dgm:extLst>
    </dgm:pt>
    <dgm:pt modelId="{0563BCCC-E28C-479D-AC84-192697EF86FA}" type="pres">
      <dgm:prSet presAssocID="{D8BCA43B-70C6-4937-9E21-8A7D00B6BE25}" presName="spaceRect" presStyleCnt="0"/>
      <dgm:spPr/>
    </dgm:pt>
    <dgm:pt modelId="{FFD61298-C6F0-498F-B81B-AFEFEAFF6065}" type="pres">
      <dgm:prSet presAssocID="{D8BCA43B-70C6-4937-9E21-8A7D00B6BE25}" presName="parTx" presStyleLbl="revTx" presStyleIdx="0" presStyleCnt="5">
        <dgm:presLayoutVars>
          <dgm:chMax val="0"/>
          <dgm:chPref val="0"/>
        </dgm:presLayoutVars>
      </dgm:prSet>
      <dgm:spPr/>
    </dgm:pt>
    <dgm:pt modelId="{6DBD0F2C-0080-4687-A182-36BECC9D4BA5}" type="pres">
      <dgm:prSet presAssocID="{F013E496-98C4-4C4C-B6C6-DD5CA8BF7453}" presName="sibTrans" presStyleCnt="0"/>
      <dgm:spPr/>
    </dgm:pt>
    <dgm:pt modelId="{E88B29C9-D973-4A6F-9265-FA794C653F11}" type="pres">
      <dgm:prSet presAssocID="{17BBA622-BF17-48DD-9575-261658BA4309}" presName="compNode" presStyleCnt="0"/>
      <dgm:spPr/>
    </dgm:pt>
    <dgm:pt modelId="{1DF5474B-0BEC-457D-A569-13615D737886}" type="pres">
      <dgm:prSet presAssocID="{17BBA622-BF17-48DD-9575-261658BA4309}" presName="bgRect" presStyleLbl="bgShp" presStyleIdx="1" presStyleCnt="4"/>
      <dgm:spPr/>
    </dgm:pt>
    <dgm:pt modelId="{D4781718-92FE-4719-B47E-0EDB09E02ED7}" type="pres">
      <dgm:prSet presAssocID="{17BBA622-BF17-48DD-9575-261658BA43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網頁設計"/>
        </a:ext>
      </dgm:extLst>
    </dgm:pt>
    <dgm:pt modelId="{7565B0C0-950C-4D4B-B742-B5FDFA110E50}" type="pres">
      <dgm:prSet presAssocID="{17BBA622-BF17-48DD-9575-261658BA4309}" presName="spaceRect" presStyleCnt="0"/>
      <dgm:spPr/>
    </dgm:pt>
    <dgm:pt modelId="{7C183980-7A78-4284-91D7-EBF4B9247FAC}" type="pres">
      <dgm:prSet presAssocID="{17BBA622-BF17-48DD-9575-261658BA4309}" presName="parTx" presStyleLbl="revTx" presStyleIdx="1" presStyleCnt="5">
        <dgm:presLayoutVars>
          <dgm:chMax val="0"/>
          <dgm:chPref val="0"/>
        </dgm:presLayoutVars>
      </dgm:prSet>
      <dgm:spPr/>
    </dgm:pt>
    <dgm:pt modelId="{C5E717DC-5F51-4008-8A41-E8FA7EB2B16C}" type="pres">
      <dgm:prSet presAssocID="{17BBA622-BF17-48DD-9575-261658BA4309}" presName="desTx" presStyleLbl="revTx" presStyleIdx="2" presStyleCnt="5">
        <dgm:presLayoutVars/>
      </dgm:prSet>
      <dgm:spPr/>
    </dgm:pt>
    <dgm:pt modelId="{33BF5ABF-35A0-4213-9459-34AE020A92F6}" type="pres">
      <dgm:prSet presAssocID="{37710256-B24C-4388-AC5C-D7555F209B17}" presName="sibTrans" presStyleCnt="0"/>
      <dgm:spPr/>
    </dgm:pt>
    <dgm:pt modelId="{6EF6388C-579A-489A-B9E3-E26C25DD02B7}" type="pres">
      <dgm:prSet presAssocID="{FA532DD4-3921-4677-8025-CA4E7712283C}" presName="compNode" presStyleCnt="0"/>
      <dgm:spPr/>
    </dgm:pt>
    <dgm:pt modelId="{4DFB5711-D1A7-452E-99D2-4A144523B8DC}" type="pres">
      <dgm:prSet presAssocID="{FA532DD4-3921-4677-8025-CA4E7712283C}" presName="bgRect" presStyleLbl="bgShp" presStyleIdx="2" presStyleCnt="4"/>
      <dgm:spPr/>
    </dgm:pt>
    <dgm:pt modelId="{F71D52B4-671C-4003-BA0C-657273475ACA}" type="pres">
      <dgm:prSet presAssocID="{FA532DD4-3921-4677-8025-CA4E7712283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lume"/>
        </a:ext>
      </dgm:extLst>
    </dgm:pt>
    <dgm:pt modelId="{472C1B00-1025-4394-8E9E-1DAB0DB9EF6B}" type="pres">
      <dgm:prSet presAssocID="{FA532DD4-3921-4677-8025-CA4E7712283C}" presName="spaceRect" presStyleCnt="0"/>
      <dgm:spPr/>
    </dgm:pt>
    <dgm:pt modelId="{960701F8-83A9-41C3-836D-B2CBDF102C92}" type="pres">
      <dgm:prSet presAssocID="{FA532DD4-3921-4677-8025-CA4E7712283C}" presName="parTx" presStyleLbl="revTx" presStyleIdx="3" presStyleCnt="5">
        <dgm:presLayoutVars>
          <dgm:chMax val="0"/>
          <dgm:chPref val="0"/>
        </dgm:presLayoutVars>
      </dgm:prSet>
      <dgm:spPr/>
    </dgm:pt>
    <dgm:pt modelId="{7E1B2318-E99B-43BE-9D54-BE0254FF7CB5}" type="pres">
      <dgm:prSet presAssocID="{7466C769-C1AE-47D8-B942-760F9FA26A10}" presName="sibTrans" presStyleCnt="0"/>
      <dgm:spPr/>
    </dgm:pt>
    <dgm:pt modelId="{3C55EA7F-7DC7-463F-82EA-ED7D456E13D8}" type="pres">
      <dgm:prSet presAssocID="{2050EF8D-D0B2-4888-9E45-1174AAE3E0B0}" presName="compNode" presStyleCnt="0"/>
      <dgm:spPr/>
    </dgm:pt>
    <dgm:pt modelId="{FAB686E0-C9E1-4BDB-B37A-FEAD2A931C67}" type="pres">
      <dgm:prSet presAssocID="{2050EF8D-D0B2-4888-9E45-1174AAE3E0B0}" presName="bgRect" presStyleLbl="bgShp" presStyleIdx="3" presStyleCnt="4" custLinFactNeighborX="0" custLinFactNeighborY="737"/>
      <dgm:spPr/>
    </dgm:pt>
    <dgm:pt modelId="{E73714B4-DAFC-4251-8863-05A9E16CC088}" type="pres">
      <dgm:prSet presAssocID="{2050EF8D-D0B2-4888-9E45-1174AAE3E0B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7A0D36BC-33B1-4D8F-A30F-366B2E176B72}" type="pres">
      <dgm:prSet presAssocID="{2050EF8D-D0B2-4888-9E45-1174AAE3E0B0}" presName="spaceRect" presStyleCnt="0"/>
      <dgm:spPr/>
    </dgm:pt>
    <dgm:pt modelId="{D35402C8-AE51-4CC6-BC8A-E53339299CD6}" type="pres">
      <dgm:prSet presAssocID="{2050EF8D-D0B2-4888-9E45-1174AAE3E0B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51FE906-CC0A-448A-8B76-C2E814DF6E7D}" type="presOf" srcId="{55BA857A-D3B1-4F5F-8824-5A0996E37F9F}" destId="{164104E1-D617-46E9-A6D5-DDA854167953}" srcOrd="0" destOrd="0" presId="urn:microsoft.com/office/officeart/2018/2/layout/IconVerticalSolidList"/>
    <dgm:cxn modelId="{FEA56D23-042C-48A4-A782-FF1436B76C3B}" srcId="{55BA857A-D3B1-4F5F-8824-5A0996E37F9F}" destId="{2050EF8D-D0B2-4888-9E45-1174AAE3E0B0}" srcOrd="3" destOrd="0" parTransId="{131CF7EB-BEE6-40F8-96AF-D6FDCBE9CEF1}" sibTransId="{6291CD61-7D46-4855-AB48-7F43681B264E}"/>
    <dgm:cxn modelId="{39797225-A4D3-4D06-AEAD-0D1020308B0C}" srcId="{55BA857A-D3B1-4F5F-8824-5A0996E37F9F}" destId="{FA532DD4-3921-4677-8025-CA4E7712283C}" srcOrd="2" destOrd="0" parTransId="{566F0911-4E24-4993-A83F-E16E49824128}" sibTransId="{7466C769-C1AE-47D8-B942-760F9FA26A10}"/>
    <dgm:cxn modelId="{2A69D12D-FCDF-4009-AA8C-1C8EEDA527C0}" srcId="{17BBA622-BF17-48DD-9575-261658BA4309}" destId="{934A93CD-E73A-49A2-9427-807C9F4C7ED8}" srcOrd="1" destOrd="0" parTransId="{A0EF9265-369A-4503-B6D0-EE80A765EB8F}" sibTransId="{33AEEF69-B18C-4763-9E31-BE5AFAE267A2}"/>
    <dgm:cxn modelId="{93ED1E54-F52B-4F3A-B153-A71D0ABB36EA}" type="presOf" srcId="{2050EF8D-D0B2-4888-9E45-1174AAE3E0B0}" destId="{D35402C8-AE51-4CC6-BC8A-E53339299CD6}" srcOrd="0" destOrd="0" presId="urn:microsoft.com/office/officeart/2018/2/layout/IconVerticalSolidList"/>
    <dgm:cxn modelId="{AD099A7F-8D13-440D-BD84-5DC8741755B3}" type="presOf" srcId="{FA532DD4-3921-4677-8025-CA4E7712283C}" destId="{960701F8-83A9-41C3-836D-B2CBDF102C92}" srcOrd="0" destOrd="0" presId="urn:microsoft.com/office/officeart/2018/2/layout/IconVerticalSolidList"/>
    <dgm:cxn modelId="{2DAA3AAD-5561-4391-A3B0-50F514DF2914}" srcId="{55BA857A-D3B1-4F5F-8824-5A0996E37F9F}" destId="{17BBA622-BF17-48DD-9575-261658BA4309}" srcOrd="1" destOrd="0" parTransId="{52B4965B-C786-42A6-A1E7-53A649D2B311}" sibTransId="{37710256-B24C-4388-AC5C-D7555F209B17}"/>
    <dgm:cxn modelId="{2AAD57B6-1329-4F04-BBD9-E055ABFEDDAD}" srcId="{17BBA622-BF17-48DD-9575-261658BA4309}" destId="{979FE20C-BFC2-41BF-91AC-7EC3B6FD1334}" srcOrd="0" destOrd="0" parTransId="{3F02994E-A5BC-4F85-968F-544FE1358BFD}" sibTransId="{92BA1741-3049-468B-BA61-06B22284B29F}"/>
    <dgm:cxn modelId="{47D2F1B6-A848-4BB0-A2E5-46727DFA5C26}" type="presOf" srcId="{979FE20C-BFC2-41BF-91AC-7EC3B6FD1334}" destId="{C5E717DC-5F51-4008-8A41-E8FA7EB2B16C}" srcOrd="0" destOrd="0" presId="urn:microsoft.com/office/officeart/2018/2/layout/IconVerticalSolidList"/>
    <dgm:cxn modelId="{AAFCF0B9-878E-4F86-9198-1084145434EE}" srcId="{55BA857A-D3B1-4F5F-8824-5A0996E37F9F}" destId="{D8BCA43B-70C6-4937-9E21-8A7D00B6BE25}" srcOrd="0" destOrd="0" parTransId="{CC338EDF-0070-4B99-97F3-ED63DCA7D6BD}" sibTransId="{F013E496-98C4-4C4C-B6C6-DD5CA8BF7453}"/>
    <dgm:cxn modelId="{101E7CD1-D77E-4068-896E-B62183B52733}" type="presOf" srcId="{17BBA622-BF17-48DD-9575-261658BA4309}" destId="{7C183980-7A78-4284-91D7-EBF4B9247FAC}" srcOrd="0" destOrd="0" presId="urn:microsoft.com/office/officeart/2018/2/layout/IconVerticalSolidList"/>
    <dgm:cxn modelId="{117A15EE-3867-4B14-A459-BED7A25524CC}" type="presOf" srcId="{934A93CD-E73A-49A2-9427-807C9F4C7ED8}" destId="{C5E717DC-5F51-4008-8A41-E8FA7EB2B16C}" srcOrd="0" destOrd="1" presId="urn:microsoft.com/office/officeart/2018/2/layout/IconVerticalSolidList"/>
    <dgm:cxn modelId="{699966EF-5818-4AA8-BE14-3EE4A7CEF360}" type="presOf" srcId="{D8BCA43B-70C6-4937-9E21-8A7D00B6BE25}" destId="{FFD61298-C6F0-498F-B81B-AFEFEAFF6065}" srcOrd="0" destOrd="0" presId="urn:microsoft.com/office/officeart/2018/2/layout/IconVerticalSolidList"/>
    <dgm:cxn modelId="{D5C1FC69-D45B-4B3F-9BB6-89DA6C0E46A9}" type="presParOf" srcId="{164104E1-D617-46E9-A6D5-DDA854167953}" destId="{D1A7B020-BC99-43E0-9705-097517C89EB2}" srcOrd="0" destOrd="0" presId="urn:microsoft.com/office/officeart/2018/2/layout/IconVerticalSolidList"/>
    <dgm:cxn modelId="{B36D5512-7B00-48B0-9754-AF2BA1EC948C}" type="presParOf" srcId="{D1A7B020-BC99-43E0-9705-097517C89EB2}" destId="{EDBDD1BF-7E08-4AFA-90A0-F64EE9A7F361}" srcOrd="0" destOrd="0" presId="urn:microsoft.com/office/officeart/2018/2/layout/IconVerticalSolidList"/>
    <dgm:cxn modelId="{C8501EC6-0370-4AA4-AE31-461D9BE36BD1}" type="presParOf" srcId="{D1A7B020-BC99-43E0-9705-097517C89EB2}" destId="{ABFB3E52-9527-4B94-9682-7143BA593D01}" srcOrd="1" destOrd="0" presId="urn:microsoft.com/office/officeart/2018/2/layout/IconVerticalSolidList"/>
    <dgm:cxn modelId="{EEDE9672-01AE-4507-8305-5C80D2C04AE2}" type="presParOf" srcId="{D1A7B020-BC99-43E0-9705-097517C89EB2}" destId="{0563BCCC-E28C-479D-AC84-192697EF86FA}" srcOrd="2" destOrd="0" presId="urn:microsoft.com/office/officeart/2018/2/layout/IconVerticalSolidList"/>
    <dgm:cxn modelId="{25BB4DBD-1A92-4AF5-891F-F6249D382A9C}" type="presParOf" srcId="{D1A7B020-BC99-43E0-9705-097517C89EB2}" destId="{FFD61298-C6F0-498F-B81B-AFEFEAFF6065}" srcOrd="3" destOrd="0" presId="urn:microsoft.com/office/officeart/2018/2/layout/IconVerticalSolidList"/>
    <dgm:cxn modelId="{9C492853-5083-4F45-9D82-F4A176378A3C}" type="presParOf" srcId="{164104E1-D617-46E9-A6D5-DDA854167953}" destId="{6DBD0F2C-0080-4687-A182-36BECC9D4BA5}" srcOrd="1" destOrd="0" presId="urn:microsoft.com/office/officeart/2018/2/layout/IconVerticalSolidList"/>
    <dgm:cxn modelId="{EF929811-BD44-42B1-827B-619E8784E3F8}" type="presParOf" srcId="{164104E1-D617-46E9-A6D5-DDA854167953}" destId="{E88B29C9-D973-4A6F-9265-FA794C653F11}" srcOrd="2" destOrd="0" presId="urn:microsoft.com/office/officeart/2018/2/layout/IconVerticalSolidList"/>
    <dgm:cxn modelId="{A8B10718-9625-4927-9DA0-DE993FA28D15}" type="presParOf" srcId="{E88B29C9-D973-4A6F-9265-FA794C653F11}" destId="{1DF5474B-0BEC-457D-A569-13615D737886}" srcOrd="0" destOrd="0" presId="urn:microsoft.com/office/officeart/2018/2/layout/IconVerticalSolidList"/>
    <dgm:cxn modelId="{5FEAE9AF-317F-4CC3-98DF-3D41C252FC79}" type="presParOf" srcId="{E88B29C9-D973-4A6F-9265-FA794C653F11}" destId="{D4781718-92FE-4719-B47E-0EDB09E02ED7}" srcOrd="1" destOrd="0" presId="urn:microsoft.com/office/officeart/2018/2/layout/IconVerticalSolidList"/>
    <dgm:cxn modelId="{B54CAD70-E659-4B03-9473-1DBC0B23F5DC}" type="presParOf" srcId="{E88B29C9-D973-4A6F-9265-FA794C653F11}" destId="{7565B0C0-950C-4D4B-B742-B5FDFA110E50}" srcOrd="2" destOrd="0" presId="urn:microsoft.com/office/officeart/2018/2/layout/IconVerticalSolidList"/>
    <dgm:cxn modelId="{CD85D35C-9364-4D8B-850D-39D93DC5D9E2}" type="presParOf" srcId="{E88B29C9-D973-4A6F-9265-FA794C653F11}" destId="{7C183980-7A78-4284-91D7-EBF4B9247FAC}" srcOrd="3" destOrd="0" presId="urn:microsoft.com/office/officeart/2018/2/layout/IconVerticalSolidList"/>
    <dgm:cxn modelId="{C2B6E459-DFA9-475B-984E-E1F06014339F}" type="presParOf" srcId="{E88B29C9-D973-4A6F-9265-FA794C653F11}" destId="{C5E717DC-5F51-4008-8A41-E8FA7EB2B16C}" srcOrd="4" destOrd="0" presId="urn:microsoft.com/office/officeart/2018/2/layout/IconVerticalSolidList"/>
    <dgm:cxn modelId="{3C05CE7C-0025-47A5-A1D2-1D0FAD0BFA9E}" type="presParOf" srcId="{164104E1-D617-46E9-A6D5-DDA854167953}" destId="{33BF5ABF-35A0-4213-9459-34AE020A92F6}" srcOrd="3" destOrd="0" presId="urn:microsoft.com/office/officeart/2018/2/layout/IconVerticalSolidList"/>
    <dgm:cxn modelId="{4EEEE34B-1174-4A52-A60A-001B85AE574E}" type="presParOf" srcId="{164104E1-D617-46E9-A6D5-DDA854167953}" destId="{6EF6388C-579A-489A-B9E3-E26C25DD02B7}" srcOrd="4" destOrd="0" presId="urn:microsoft.com/office/officeart/2018/2/layout/IconVerticalSolidList"/>
    <dgm:cxn modelId="{FEFA752F-6626-498F-8BF0-47CD543BCB3D}" type="presParOf" srcId="{6EF6388C-579A-489A-B9E3-E26C25DD02B7}" destId="{4DFB5711-D1A7-452E-99D2-4A144523B8DC}" srcOrd="0" destOrd="0" presId="urn:microsoft.com/office/officeart/2018/2/layout/IconVerticalSolidList"/>
    <dgm:cxn modelId="{11BE6969-9691-485C-A9C6-B7DB3EFDD7A1}" type="presParOf" srcId="{6EF6388C-579A-489A-B9E3-E26C25DD02B7}" destId="{F71D52B4-671C-4003-BA0C-657273475ACA}" srcOrd="1" destOrd="0" presId="urn:microsoft.com/office/officeart/2018/2/layout/IconVerticalSolidList"/>
    <dgm:cxn modelId="{755F0B9D-A32C-4C02-AD7B-72311DA1D53F}" type="presParOf" srcId="{6EF6388C-579A-489A-B9E3-E26C25DD02B7}" destId="{472C1B00-1025-4394-8E9E-1DAB0DB9EF6B}" srcOrd="2" destOrd="0" presId="urn:microsoft.com/office/officeart/2018/2/layout/IconVerticalSolidList"/>
    <dgm:cxn modelId="{C74DBA2B-3383-4131-86C3-3768BE1D153E}" type="presParOf" srcId="{6EF6388C-579A-489A-B9E3-E26C25DD02B7}" destId="{960701F8-83A9-41C3-836D-B2CBDF102C92}" srcOrd="3" destOrd="0" presId="urn:microsoft.com/office/officeart/2018/2/layout/IconVerticalSolidList"/>
    <dgm:cxn modelId="{D6663667-8712-4BAA-9EDE-AE23FFA6E121}" type="presParOf" srcId="{164104E1-D617-46E9-A6D5-DDA854167953}" destId="{7E1B2318-E99B-43BE-9D54-BE0254FF7CB5}" srcOrd="5" destOrd="0" presId="urn:microsoft.com/office/officeart/2018/2/layout/IconVerticalSolidList"/>
    <dgm:cxn modelId="{74972454-1769-4189-8FDF-6EE5A1C5E961}" type="presParOf" srcId="{164104E1-D617-46E9-A6D5-DDA854167953}" destId="{3C55EA7F-7DC7-463F-82EA-ED7D456E13D8}" srcOrd="6" destOrd="0" presId="urn:microsoft.com/office/officeart/2018/2/layout/IconVerticalSolidList"/>
    <dgm:cxn modelId="{91829B09-1EF8-4D14-981C-7184E6AA224E}" type="presParOf" srcId="{3C55EA7F-7DC7-463F-82EA-ED7D456E13D8}" destId="{FAB686E0-C9E1-4BDB-B37A-FEAD2A931C67}" srcOrd="0" destOrd="0" presId="urn:microsoft.com/office/officeart/2018/2/layout/IconVerticalSolidList"/>
    <dgm:cxn modelId="{EDD0C8CF-14C5-49CC-BB6B-06FAEB3D3760}" type="presParOf" srcId="{3C55EA7F-7DC7-463F-82EA-ED7D456E13D8}" destId="{E73714B4-DAFC-4251-8863-05A9E16CC088}" srcOrd="1" destOrd="0" presId="urn:microsoft.com/office/officeart/2018/2/layout/IconVerticalSolidList"/>
    <dgm:cxn modelId="{61892301-156F-4BA1-B9F8-95714E00F56E}" type="presParOf" srcId="{3C55EA7F-7DC7-463F-82EA-ED7D456E13D8}" destId="{7A0D36BC-33B1-4D8F-A30F-366B2E176B72}" srcOrd="2" destOrd="0" presId="urn:microsoft.com/office/officeart/2018/2/layout/IconVerticalSolidList"/>
    <dgm:cxn modelId="{0C74B76F-A1AF-4DA3-8CC6-9392AD30DA9C}" type="presParOf" srcId="{3C55EA7F-7DC7-463F-82EA-ED7D456E13D8}" destId="{D35402C8-AE51-4CC6-BC8A-E53339299C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DD1BF-7E08-4AFA-90A0-F64EE9A7F361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B3E52-9527-4B94-9682-7143BA593D01}">
      <dsp:nvSpPr>
        <dsp:cNvPr id="0" name=""/>
        <dsp:cNvSpPr/>
      </dsp:nvSpPr>
      <dsp:spPr>
        <a:xfrm>
          <a:off x="356569" y="200627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61298-C6F0-498F-B81B-AFEFEAFF6065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b="1" kern="1200" dirty="0">
              <a:latin typeface="+mj-lt"/>
              <a:ea typeface="+mj-ea"/>
              <a:cs typeface="+mj-cs"/>
            </a:rPr>
            <a:t>Linear Phase FIR (designed using window function)</a:t>
          </a:r>
          <a:endParaRPr lang="en-US" sz="2200" b="1" kern="1200" dirty="0"/>
        </a:p>
      </dsp:txBody>
      <dsp:txXfrm>
        <a:off x="1429899" y="2442"/>
        <a:ext cx="5083704" cy="1238008"/>
      </dsp:txXfrm>
    </dsp:sp>
    <dsp:sp modelId="{1DF5474B-0BEC-457D-A569-13615D737886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81718-92FE-4719-B47E-0EDB09E02ED7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83980-7A78-4284-91D7-EBF4B9247FAC}">
      <dsp:nvSpPr>
        <dsp:cNvPr id="0" name=""/>
        <dsp:cNvSpPr/>
      </dsp:nvSpPr>
      <dsp:spPr>
        <a:xfrm>
          <a:off x="1429899" y="1549953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b="1" kern="1200" dirty="0">
              <a:latin typeface="+mj-lt"/>
              <a:ea typeface="+mj-ea"/>
              <a:cs typeface="+mj-cs"/>
            </a:rPr>
            <a:t>Source Code</a:t>
          </a:r>
          <a:endParaRPr lang="en-US" sz="2200" b="1" kern="1200" dirty="0"/>
        </a:p>
      </dsp:txBody>
      <dsp:txXfrm>
        <a:off x="1429899" y="1549953"/>
        <a:ext cx="2931121" cy="1238008"/>
      </dsp:txXfrm>
    </dsp:sp>
    <dsp:sp modelId="{C5E717DC-5F51-4008-8A41-E8FA7EB2B16C}">
      <dsp:nvSpPr>
        <dsp:cNvPr id="0" name=""/>
        <dsp:cNvSpPr/>
      </dsp:nvSpPr>
      <dsp:spPr>
        <a:xfrm>
          <a:off x="4361021" y="1549953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1" kern="1200" dirty="0">
              <a:latin typeface="+mj-lt"/>
            </a:rPr>
            <a:t>GUI Interface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 dirty="0">
              <a:latin typeface="+mj-lt"/>
            </a:rPr>
            <a:t>My Filter</a:t>
          </a:r>
        </a:p>
      </dsp:txBody>
      <dsp:txXfrm>
        <a:off x="4361021" y="1549953"/>
        <a:ext cx="2152582" cy="1238008"/>
      </dsp:txXfrm>
    </dsp:sp>
    <dsp:sp modelId="{4DFB5711-D1A7-452E-99D2-4A144523B8DC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1D52B4-671C-4003-BA0C-657273475ACA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701F8-83A9-41C3-836D-B2CBDF102C92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b="1" kern="1200" dirty="0">
              <a:latin typeface="+mj-lt"/>
              <a:ea typeface="+mj-ea"/>
              <a:cs typeface="+mj-cs"/>
            </a:rPr>
            <a:t>Original audio file</a:t>
          </a:r>
          <a:endParaRPr lang="en-US" sz="2200" b="1" kern="1200" dirty="0"/>
        </a:p>
      </dsp:txBody>
      <dsp:txXfrm>
        <a:off x="1429899" y="3097464"/>
        <a:ext cx="5083704" cy="1238008"/>
      </dsp:txXfrm>
    </dsp:sp>
    <dsp:sp modelId="{FAB686E0-C9E1-4BDB-B37A-FEAD2A931C67}">
      <dsp:nvSpPr>
        <dsp:cNvPr id="0" name=""/>
        <dsp:cNvSpPr/>
      </dsp:nvSpPr>
      <dsp:spPr>
        <a:xfrm>
          <a:off x="0" y="4647417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714B4-DAFC-4251-8863-05A9E16CC088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402C8-AE51-4CC6-BC8A-E53339299CD6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b="1" kern="1200" dirty="0">
              <a:latin typeface="+mj-lt"/>
            </a:rPr>
            <a:t>Audio File after Equalizer</a:t>
          </a:r>
          <a:endParaRPr lang="en-US" sz="2200" b="1" kern="1200" dirty="0">
            <a:latin typeface="+mj-lt"/>
          </a:endParaRP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AE544-521A-43E1-BA06-2FF2D615F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21DC81-CEB2-4E38-B53D-A52BA8B63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931D9F-D4DF-4FD5-BF7F-B8BC2C92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80FB37-CFA4-4EB4-B107-8F60FB9E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B77FC9-981B-4E81-B9F4-936E2AAC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85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C56635-75BF-4338-BC8C-46F7D7F4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97B02C-8757-4A82-98CA-2E31FD6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47C4BE-8B52-4CBA-870F-80FFA2CF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45F9C8-400B-4ED9-B74B-DA6DADCA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FB44F1-5561-4D7D-A4D9-3C11E5E4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22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DE85CDE-4C45-49D7-890F-E363FC427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736437-A8AF-4B39-ABB5-47D7A40B3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C778E3-FA5C-4521-9D15-A00B4CB2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46116A-86AA-4F56-A3F1-B7F4008E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4AD408-1F16-49E7-ACBE-92F2F90A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31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E24DB-266F-4921-A5A6-EB14A702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0C8791-FA36-435C-9CF2-D38428C4D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8A7F96-E974-4E86-8E24-459309FF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8006BB-394A-4683-A010-9BAF182F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C5F9C-C514-43AD-91CB-AA5F76E1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9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D16A0-DFE8-46E6-AB06-54E70341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318B8E-A967-43EC-A4E3-B7F3D8926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AFBDAD-E5EC-47A0-A284-C792E450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E32885-3680-4335-AA01-8C790089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D483A8-2CC6-4FBC-81B2-B5F43046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43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350D0-D6B1-4F2A-B889-4CC8EB45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0487D-31B0-46C6-8248-EFF011229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52AAC6-6CF4-4D9C-A3AE-F69510604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3396EF-2E94-43D4-8E74-BD301D56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76A643-6E49-4F80-9F29-50298688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9652A1-5C45-4B0B-A94C-2DB740C3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0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5BF17-B4A6-4F54-8604-97DC0C99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3AEF2A-C2D8-4CF6-983B-40AAE6ABE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32607E-9796-4935-A625-EBF85E67A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1252DB-F160-45DF-8DE7-30E66C35F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47BEEF-AEA8-4F45-A140-50F395314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044EB31-46E8-4AB1-98A9-DFFF8CAA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5092311-7C00-4699-970D-93679C12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28366C1-13A4-48B1-B6F9-25EC1A19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11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624B78-E891-4628-AB29-1A602374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2964FE-BB9C-4BA1-811D-1FE5CEB4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9DAC8B0-FCCD-48B1-8F42-AA8CEB03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821D5D-B54A-4211-BA16-F83CC701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83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E80C80-8B90-4718-8008-F9E92400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88DE9C4-B7AA-48E0-BF6C-9CB9B9D6B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88F961-A309-4F5F-97D1-DA88CFE7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18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8272E-6ACC-4F5E-B341-B5406E00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B02A2-AF9A-4DAA-B16C-BB66014C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670910-8EAD-49A9-B826-37E58C6BF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E9BD21-A889-471C-8905-93707717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A2D6B6-DA94-4CA3-A714-444D87F3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000730-880F-4E16-87D3-A2AB5E09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9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ABFA0-F1E0-4DCD-8EB0-6D5C7E99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53847E4-C13B-414D-8D81-BCCB2D55C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BBDD60-D670-4156-A884-07B8E52B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057EA7-D63A-4100-A3CC-8491DBA4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3F1E58-4890-46DE-B1E4-DF9066C5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CC007A-6565-4A5B-A827-751B79C4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70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9F0C493-B3CE-4975-9B72-521D0611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A0FB97-438E-49BB-9E61-DF91C337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EA5FF9-A8FF-41A9-A8D9-54BD12D81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CD307-A353-49E3-91CD-287047D5E01F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961362-84E9-4148-8E2C-65ADDBF16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094F70-A05B-42D2-A77D-325820467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8CD8-ECE9-4698-B16F-FE71786465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1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F3FE04E-E9AD-4479-B441-6436F6B1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43421"/>
            <a:ext cx="12487563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zh-TW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Lab5 - </a:t>
            </a:r>
            <a:r>
              <a:rPr lang="en-US" altLang="zh-TW" sz="3900" dirty="0"/>
              <a:t>Graphic Equalizer</a:t>
            </a:r>
            <a:endParaRPr lang="en-US" altLang="zh-TW" sz="3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15CC5-2DEA-44D0-85B4-FDCBA3002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6176" y="4978437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班級：電子三乙</a:t>
            </a:r>
            <a:endParaRPr lang="en-US" altLang="zh-TW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學號：</a:t>
            </a:r>
            <a:r>
              <a:rPr lang="en-US" altLang="zh-TW" sz="2200" dirty="0"/>
              <a:t>106360210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姓名：劉紹祥</a:t>
            </a:r>
            <a:endParaRPr lang="en-US" altLang="zh-TW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74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5990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2060"/>
                </a:solidFill>
              </a:rPr>
              <a:t>Bandpass (5-7 </a:t>
            </a:r>
            <a:r>
              <a:rPr lang="en-US" altLang="zh-TW" sz="5400" dirty="0" err="1">
                <a:solidFill>
                  <a:srgbClr val="002060"/>
                </a:solidFill>
              </a:rPr>
              <a:t>KHz</a:t>
            </a:r>
            <a:r>
              <a:rPr lang="en-US" altLang="zh-TW" sz="5400" dirty="0">
                <a:solidFill>
                  <a:srgbClr val="002060"/>
                </a:solidFill>
              </a:rPr>
              <a:t>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188EF0-8B57-4BB1-9D0B-2EE1A256F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7DB3C2-6AB5-4859-8557-FE7B70E1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794"/>
            <a:ext cx="12192000" cy="57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4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5990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2060"/>
                </a:solidFill>
              </a:rPr>
              <a:t>Bandpass (7-10 </a:t>
            </a:r>
            <a:r>
              <a:rPr lang="en-US" altLang="zh-TW" sz="5400" dirty="0" err="1">
                <a:solidFill>
                  <a:srgbClr val="002060"/>
                </a:solidFill>
              </a:rPr>
              <a:t>KHz</a:t>
            </a:r>
            <a:r>
              <a:rPr lang="en-US" altLang="zh-TW" sz="5400" dirty="0">
                <a:solidFill>
                  <a:srgbClr val="002060"/>
                </a:solidFill>
              </a:rPr>
              <a:t>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E622F-8255-4C9A-8035-C83AE5B6A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4B6CAB-2E36-4CA9-A095-16BBC5CB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407"/>
            <a:ext cx="12192000" cy="57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6478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2060"/>
                </a:solidFill>
              </a:rPr>
              <a:t>Bandpass (10-15 </a:t>
            </a:r>
            <a:r>
              <a:rPr lang="en-US" altLang="zh-TW" sz="5400" dirty="0" err="1">
                <a:solidFill>
                  <a:srgbClr val="002060"/>
                </a:solidFill>
              </a:rPr>
              <a:t>KHz</a:t>
            </a:r>
            <a:r>
              <a:rPr lang="en-US" altLang="zh-TW" sz="5400" dirty="0">
                <a:solidFill>
                  <a:srgbClr val="002060"/>
                </a:solidFill>
              </a:rPr>
              <a:t>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075A5D-2677-4468-A8CE-52B955CF8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C2D2C7-FD6A-4200-9C99-3ABF68CF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159"/>
            <a:ext cx="12192000" cy="57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7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5990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err="1">
                <a:solidFill>
                  <a:srgbClr val="002060"/>
                </a:solidFill>
              </a:rPr>
              <a:t>Highpass</a:t>
            </a:r>
            <a:r>
              <a:rPr lang="en-US" altLang="zh-TW" sz="5400" dirty="0">
                <a:solidFill>
                  <a:srgbClr val="002060"/>
                </a:solidFill>
              </a:rPr>
              <a:t> (&gt;15 </a:t>
            </a:r>
            <a:r>
              <a:rPr lang="en-US" altLang="zh-TW" sz="5400" dirty="0" err="1">
                <a:solidFill>
                  <a:srgbClr val="002060"/>
                </a:solidFill>
              </a:rPr>
              <a:t>KHz</a:t>
            </a:r>
            <a:r>
              <a:rPr lang="en-US" altLang="zh-TW" sz="5400" dirty="0">
                <a:solidFill>
                  <a:srgbClr val="002060"/>
                </a:solidFill>
              </a:rPr>
              <a:t>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F5066A-F77C-4468-93D2-600D2E53E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1E3B37-23E5-4B18-A995-861745BCA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194"/>
            <a:ext cx="12192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3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Source Code</a:t>
            </a:r>
            <a:endParaRPr lang="zh-TW" alt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70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BE357-110A-4B45-AC74-26168DCD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/>
              <a:t>GUI Interface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一張含有 塔, 引擎 的圖片&#10;&#10;自動產生的描述">
            <a:extLst>
              <a:ext uri="{FF2B5EF4-FFF2-40B4-BE49-F238E27FC236}">
                <a16:creationId xmlns:a16="http://schemas.microsoft.com/office/drawing/2014/main" id="{6BBDB202-0EB1-4915-94C6-8A5B544DF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5" r="2950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2202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5D2F4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811710FA-A085-4428-97EA-DF6D4F521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18"/>
          <a:stretch/>
        </p:blipFill>
        <p:spPr>
          <a:xfrm>
            <a:off x="2531492" y="1729027"/>
            <a:ext cx="9463695" cy="35735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00490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5D2F4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id="{821C27D8-0E14-4013-AD24-CE2BA65BF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3" r="-1" b="-1"/>
          <a:stretch/>
        </p:blipFill>
        <p:spPr>
          <a:xfrm>
            <a:off x="3020777" y="560601"/>
            <a:ext cx="6643177" cy="57367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0441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5D2F4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0D2AA704-2C43-44D6-9740-92678ABE2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009" b="4914"/>
          <a:stretch/>
        </p:blipFill>
        <p:spPr>
          <a:xfrm>
            <a:off x="2911464" y="377717"/>
            <a:ext cx="6913853" cy="59704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965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5D2F4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B2C2E1ED-4F8B-4224-B435-31CDFA493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" r="-2" b="20191"/>
          <a:stretch/>
        </p:blipFill>
        <p:spPr>
          <a:xfrm>
            <a:off x="2551176" y="448056"/>
            <a:ext cx="9336024" cy="57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1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0209D7D-2986-49E6-A611-DE7C7A23F2B6}"/>
              </a:ext>
            </a:extLst>
          </p:cNvPr>
          <p:cNvSpPr txBox="1"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30974D2-129C-4738-8587-1BF571B79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20868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928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5D2F4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80E3029-A02F-4B24-A7F4-114E31415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737" y="609600"/>
            <a:ext cx="9067985" cy="551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0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BE357-110A-4B45-AC74-26168DCD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>
                <a:solidFill>
                  <a:srgbClr val="FFFFFF"/>
                </a:solidFill>
              </a:rPr>
              <a:t>My Filter</a:t>
            </a:r>
            <a:endParaRPr lang="en-US" altLang="zh-TW" sz="6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一張含有 塔, 引擎 的圖片&#10;&#10;自動產生的描述">
            <a:extLst>
              <a:ext uri="{FF2B5EF4-FFF2-40B4-BE49-F238E27FC236}">
                <a16:creationId xmlns:a16="http://schemas.microsoft.com/office/drawing/2014/main" id="{6BBDB202-0EB1-4915-94C6-8A5B544DF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5" r="2950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8731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5D2F4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D1B5547-A3C5-4F3B-BBB9-9D632F66A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2307" y="360603"/>
            <a:ext cx="5899709" cy="61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4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Original Audio File</a:t>
            </a:r>
            <a:endParaRPr lang="zh-TW" alt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960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BC9D4-EF7E-4EF1-8C75-41853916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EB8447B-8DB7-4B31-93AC-1243FDAEF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music">
            <a:hlinkClick r:id="" action="ppaction://media"/>
            <a:extLst>
              <a:ext uri="{FF2B5EF4-FFF2-40B4-BE49-F238E27FC236}">
                <a16:creationId xmlns:a16="http://schemas.microsoft.com/office/drawing/2014/main" id="{A9F03842-94E8-4018-B92C-B0FF752B2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189" y="52643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9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40C0E-BE77-411E-B5FF-E934366E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dirty="0"/>
              <a:t>Audio File after Equalizer</a:t>
            </a:r>
            <a:endParaRPr lang="zh-TW" alt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9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C197C02-3491-4FF1-9AF5-8D5D7DD6B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4836" y="0"/>
            <a:ext cx="12206836" cy="6858000"/>
          </a:xfrm>
          <a:prstGeom prst="rect">
            <a:avLst/>
          </a:prstGeom>
        </p:spPr>
      </p:pic>
      <p:pic>
        <p:nvPicPr>
          <p:cNvPr id="6" name="lowpass">
            <a:hlinkClick r:id="" action="ppaction://media"/>
            <a:extLst>
              <a:ext uri="{FF2B5EF4-FFF2-40B4-BE49-F238E27FC236}">
                <a16:creationId xmlns:a16="http://schemas.microsoft.com/office/drawing/2014/main" id="{5D07482A-7D6C-40EF-A76E-0A19FA17C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43" y="51926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E745A41-A294-4540-B285-5753263C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bandpass_201">
            <a:hlinkClick r:id="" action="ppaction://media"/>
            <a:extLst>
              <a:ext uri="{FF2B5EF4-FFF2-40B4-BE49-F238E27FC236}">
                <a16:creationId xmlns:a16="http://schemas.microsoft.com/office/drawing/2014/main" id="{1930FAF3-55E3-4A7D-84EC-1C85D40B3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196" y="52464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6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9970E-4560-4C8E-89D2-F3F76907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7D82E41-9185-4D1C-9659-90760FDF5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bandpass_401">
            <a:hlinkClick r:id="" action="ppaction://media"/>
            <a:extLst>
              <a:ext uri="{FF2B5EF4-FFF2-40B4-BE49-F238E27FC236}">
                <a16:creationId xmlns:a16="http://schemas.microsoft.com/office/drawing/2014/main" id="{5D047F21-C822-4F85-95EC-A50ECE832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52015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9970E-4560-4C8E-89D2-F3F76907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5813F3A-90DE-44FE-88C6-D4C9183C4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7866" y="1"/>
            <a:ext cx="12209866" cy="6858000"/>
          </a:xfrm>
          <a:prstGeom prst="rect">
            <a:avLst/>
          </a:prstGeom>
        </p:spPr>
      </p:pic>
      <p:pic>
        <p:nvPicPr>
          <p:cNvPr id="7" name="bandpass_801">
            <a:hlinkClick r:id="" action="ppaction://media"/>
            <a:extLst>
              <a:ext uri="{FF2B5EF4-FFF2-40B4-BE49-F238E27FC236}">
                <a16:creationId xmlns:a16="http://schemas.microsoft.com/office/drawing/2014/main" id="{61618E68-5A90-47EB-A20A-E0F54C3BBB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118" y="52195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7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B65AA8-1916-4276-B3BA-30CD6D2E2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Phase FIR (designed using window function)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16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1115D41-193E-4AC1-9AB0-DE1083E3F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33747" y="1"/>
            <a:ext cx="12225748" cy="6858000"/>
          </a:xfrm>
          <a:prstGeom prst="rect">
            <a:avLst/>
          </a:prstGeom>
        </p:spPr>
      </p:pic>
      <p:pic>
        <p:nvPicPr>
          <p:cNvPr id="5" name="bandpass_1500">
            <a:hlinkClick r:id="" action="ppaction://media"/>
            <a:extLst>
              <a:ext uri="{FF2B5EF4-FFF2-40B4-BE49-F238E27FC236}">
                <a16:creationId xmlns:a16="http://schemas.microsoft.com/office/drawing/2014/main" id="{0B40BCFB-40DB-4A87-968C-1CDDFB03F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772" y="51926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4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CE617A-F5FA-41DB-BC4F-ADE904858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bandpass_3000">
            <a:hlinkClick r:id="" action="ppaction://media"/>
            <a:extLst>
              <a:ext uri="{FF2B5EF4-FFF2-40B4-BE49-F238E27FC236}">
                <a16:creationId xmlns:a16="http://schemas.microsoft.com/office/drawing/2014/main" id="{7EDB3845-ACC7-4C92-BD78-1F735DA9E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43" y="52105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C3E9E8-D836-4A76-B833-009A0A359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4967" y="1"/>
            <a:ext cx="12206967" cy="6858000"/>
          </a:xfrm>
          <a:prstGeom prst="rect">
            <a:avLst/>
          </a:prstGeom>
        </p:spPr>
      </p:pic>
      <p:pic>
        <p:nvPicPr>
          <p:cNvPr id="6" name="bandpass_5000">
            <a:hlinkClick r:id="" action="ppaction://media"/>
            <a:extLst>
              <a:ext uri="{FF2B5EF4-FFF2-40B4-BE49-F238E27FC236}">
                <a16:creationId xmlns:a16="http://schemas.microsoft.com/office/drawing/2014/main" id="{27DA120B-B309-4B9C-958D-3A121B2EE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948" y="52105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CF580-3D98-4B7E-8659-93969DDD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A8403A1-0F3E-4B82-AB20-8FFA6554E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bandpass_7000">
            <a:hlinkClick r:id="" action="ppaction://media"/>
            <a:extLst>
              <a:ext uri="{FF2B5EF4-FFF2-40B4-BE49-F238E27FC236}">
                <a16:creationId xmlns:a16="http://schemas.microsoft.com/office/drawing/2014/main" id="{84365828-B5B0-4A0E-91C6-261D07161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53091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CF580-3D98-4B7E-8659-93969DDD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82FB075-1537-4711-A819-A62F825D8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bandpass_10000">
            <a:hlinkClick r:id="" action="ppaction://media"/>
            <a:extLst>
              <a:ext uri="{FF2B5EF4-FFF2-40B4-BE49-F238E27FC236}">
                <a16:creationId xmlns:a16="http://schemas.microsoft.com/office/drawing/2014/main" id="{87E9095C-8E89-459D-8F1D-9E5D1C8B9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913" y="53988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9ACCCD-CCE8-4F77-92EA-47EB01FA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7DE5943-E0C4-4C25-B88B-A301C18FA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5" name="highpass">
            <a:hlinkClick r:id="" action="ppaction://media"/>
            <a:extLst>
              <a:ext uri="{FF2B5EF4-FFF2-40B4-BE49-F238E27FC236}">
                <a16:creationId xmlns:a16="http://schemas.microsoft.com/office/drawing/2014/main" id="{AD1399D5-309E-4A1D-B982-B7CC25A1C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521951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1FEE96D-B573-4221-B638-8AED11A9E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12" name="equalizer">
            <a:hlinkClick r:id="" action="ppaction://media"/>
            <a:extLst>
              <a:ext uri="{FF2B5EF4-FFF2-40B4-BE49-F238E27FC236}">
                <a16:creationId xmlns:a16="http://schemas.microsoft.com/office/drawing/2014/main" id="{6C749AE2-4BB0-473B-9FAB-B6BA8A494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125" y="52643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AE61359-8F4F-4B76-9DB6-4E336C49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" y="1186774"/>
            <a:ext cx="12183576" cy="567122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5990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2060"/>
                </a:solidFill>
              </a:rPr>
              <a:t>Lowpass (&lt;200 Hz)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6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7182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2060"/>
                </a:solidFill>
              </a:rPr>
              <a:t>Bandpass (201-400Hz)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404B89-A3DA-4DB0-B067-B266C389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230B7C-9DBC-4E58-8CB3-0B2AACAA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604"/>
            <a:ext cx="12192000" cy="56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731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2060"/>
                </a:solidFill>
              </a:rPr>
              <a:t>Bandpass (401-800 Hz)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34F5D-CF8D-41FF-9AB8-B1FCE610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003969-61C8-4B57-A93C-C9254751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610"/>
            <a:ext cx="12192000" cy="57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5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7846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2060"/>
                </a:solidFill>
              </a:rPr>
              <a:t>Bandpass (801-1.5 </a:t>
            </a:r>
            <a:r>
              <a:rPr lang="en-US" altLang="zh-TW" sz="5400" dirty="0" err="1">
                <a:solidFill>
                  <a:srgbClr val="002060"/>
                </a:solidFill>
              </a:rPr>
              <a:t>KHz</a:t>
            </a:r>
            <a:r>
              <a:rPr lang="en-US" altLang="zh-TW" sz="5400" dirty="0">
                <a:solidFill>
                  <a:srgbClr val="002060"/>
                </a:solidFill>
              </a:rPr>
              <a:t>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02C1B1-0EF5-4059-AB0E-AAFD39560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D4D5BD-9126-41EC-90E6-F985BA31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940"/>
            <a:ext cx="12192000" cy="56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4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5990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2060"/>
                </a:solidFill>
              </a:rPr>
              <a:t>Bandpass (1.5-3 </a:t>
            </a:r>
            <a:r>
              <a:rPr lang="en-US" altLang="zh-TW" sz="5400" dirty="0" err="1">
                <a:solidFill>
                  <a:srgbClr val="002060"/>
                </a:solidFill>
              </a:rPr>
              <a:t>KHz</a:t>
            </a:r>
            <a:r>
              <a:rPr lang="en-US" altLang="zh-TW" sz="5400" dirty="0">
                <a:solidFill>
                  <a:srgbClr val="002060"/>
                </a:solidFill>
              </a:rPr>
              <a:t>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B0AB5-9490-411A-A999-213466CC1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B9C995-8453-4F9F-8F0B-BEE3438C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681"/>
            <a:ext cx="12192000" cy="57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9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9CA556B-C0BD-4753-A04D-E8DB6764FEE4}"/>
              </a:ext>
            </a:extLst>
          </p:cNvPr>
          <p:cNvSpPr txBox="1"/>
          <p:nvPr/>
        </p:nvSpPr>
        <p:spPr>
          <a:xfrm>
            <a:off x="2947481" y="184826"/>
            <a:ext cx="5990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2060"/>
                </a:solidFill>
              </a:rPr>
              <a:t>Bandpass (3-5 </a:t>
            </a:r>
            <a:r>
              <a:rPr lang="en-US" altLang="zh-TW" sz="5400" dirty="0" err="1">
                <a:solidFill>
                  <a:srgbClr val="002060"/>
                </a:solidFill>
              </a:rPr>
              <a:t>KHz</a:t>
            </a:r>
            <a:r>
              <a:rPr lang="en-US" altLang="zh-TW" sz="5400" dirty="0">
                <a:solidFill>
                  <a:srgbClr val="002060"/>
                </a:solidFill>
              </a:rPr>
              <a:t>)</a:t>
            </a:r>
            <a:endParaRPr lang="zh-TW" altLang="en-US" sz="54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5FFEEE-B543-4D5A-A1A7-CF2FBC6C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E8FF15-B3BE-4D25-9F6A-989C3AF0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456"/>
            <a:ext cx="12192000" cy="56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6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寬螢幕</PresentationFormat>
  <Paragraphs>27</Paragraphs>
  <Slides>36</Slides>
  <Notes>0</Notes>
  <HiddenSlides>0</HiddenSlides>
  <MMClips>12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佈景主題</vt:lpstr>
      <vt:lpstr>Lab5 - Graphic Equalizer</vt:lpstr>
      <vt:lpstr>PowerPoint 簡報</vt:lpstr>
      <vt:lpstr>Linear Phase FIR (designed using window function)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Source Code</vt:lpstr>
      <vt:lpstr>GUI Interface</vt:lpstr>
      <vt:lpstr>PowerPoint 簡報</vt:lpstr>
      <vt:lpstr>PowerPoint 簡報</vt:lpstr>
      <vt:lpstr>PowerPoint 簡報</vt:lpstr>
      <vt:lpstr>PowerPoint 簡報</vt:lpstr>
      <vt:lpstr>PowerPoint 簡報</vt:lpstr>
      <vt:lpstr>My Filter</vt:lpstr>
      <vt:lpstr>PowerPoint 簡報</vt:lpstr>
      <vt:lpstr>Original Audio File</vt:lpstr>
      <vt:lpstr>PowerPoint 簡報</vt:lpstr>
      <vt:lpstr>Audio File after Equalizer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Lab5 - Graphic Equalizer</dc:title>
  <dc:creator>Kevin</dc:creator>
  <cp:lastModifiedBy>Kevin</cp:lastModifiedBy>
  <cp:revision>1</cp:revision>
  <dcterms:created xsi:type="dcterms:W3CDTF">2020-01-08T14:27:00Z</dcterms:created>
  <dcterms:modified xsi:type="dcterms:W3CDTF">2020-01-08T14:27:06Z</dcterms:modified>
</cp:coreProperties>
</file>